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52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5" r:id="rId33"/>
    <p:sldId id="402" r:id="rId34"/>
    <p:sldId id="403" r:id="rId35"/>
    <p:sldId id="404" r:id="rId36"/>
    <p:sldId id="401" r:id="rId37"/>
    <p:sldId id="406" r:id="rId38"/>
    <p:sldId id="400" r:id="rId39"/>
    <p:sldId id="369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81" autoAdjust="0"/>
    <p:restoredTop sz="94641" autoAdjust="0"/>
  </p:normalViewPr>
  <p:slideViewPr>
    <p:cSldViewPr snapToGrid="0">
      <p:cViewPr varScale="1">
        <p:scale>
          <a:sx n="128" d="100"/>
          <a:sy n="128" d="100"/>
        </p:scale>
        <p:origin x="21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45E1342E-A9B0-4DBC-898A-8328FAC8E05F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218DE3E7-7EA7-489D-9B9D-B612C787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7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5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9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2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9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7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880A-056A-4698-AEE4-B9913B0F395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2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1159" y="4534101"/>
            <a:ext cx="252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34</a:t>
            </a:r>
          </a:p>
          <a:p>
            <a:pPr algn="ctr"/>
            <a:r>
              <a:rPr lang="en-US" dirty="0"/>
              <a:t>Fourier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0296" y="2494684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</p:spTree>
    <p:extLst>
      <p:ext uri="{BB962C8B-B14F-4D97-AF65-F5344CB8AC3E}">
        <p14:creationId xmlns:p14="http://schemas.microsoft.com/office/powerpoint/2010/main" val="394405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685463" y="2885265"/>
            <a:ext cx="198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</a:t>
            </a:r>
            <a:r>
              <a:rPr lang="en-US" dirty="0"/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584542" y="2754374"/>
            <a:ext cx="151102" cy="331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2124" y="2026482"/>
                <a:ext cx="6230680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24" y="2026482"/>
                <a:ext cx="6230680" cy="727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2637" y="3786587"/>
                <a:ext cx="8325036" cy="93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37" y="3786587"/>
                <a:ext cx="8325036" cy="939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11470" y="5236341"/>
                <a:ext cx="2567369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470" y="5236341"/>
                <a:ext cx="2567369" cy="380361"/>
              </a:xfrm>
              <a:prstGeom prst="rect">
                <a:avLst/>
              </a:prstGeom>
              <a:blipFill>
                <a:blip r:embed="rId5"/>
                <a:stretch>
                  <a:fillRect l="-1188" r="-166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97733" y="3251191"/>
                <a:ext cx="175623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733" y="3251191"/>
                <a:ext cx="1756232" cy="369332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189496" y="346471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00488" y="160879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5731" y="160879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2637" y="222115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4070" y="1563829"/>
            <a:ext cx="6938104" cy="1135523"/>
            <a:chOff x="994070" y="1563829"/>
            <a:chExt cx="6938104" cy="1135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102009" y="1563829"/>
                  <a:ext cx="2623603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623603" cy="7151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4725611" y="1685237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1" y="1685237"/>
                  <a:ext cx="158915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725611" y="1997219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1" y="1997219"/>
                  <a:ext cx="15891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725610" y="2330020"/>
                  <a:ext cx="21599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0" y="2330020"/>
                  <a:ext cx="215995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994070" y="1752118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A1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78697" y="2345409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A1a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8697" y="2012608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A1b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78697" y="1700626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4070" y="2784200"/>
            <a:ext cx="6948965" cy="1147601"/>
            <a:chOff x="994070" y="2784200"/>
            <a:chExt cx="6948965" cy="11476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2102009" y="2784200"/>
                  <a:ext cx="2593146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2784200"/>
                  <a:ext cx="2593146" cy="7151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725611" y="2910589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1" y="2910589"/>
                  <a:ext cx="158915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725611" y="3225449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1" y="3225449"/>
                  <a:ext cx="158915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725610" y="3562469"/>
                  <a:ext cx="20187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610" y="3562469"/>
                  <a:ext cx="20187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740808" y="3451287"/>
                  <a:ext cx="167587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𝑣𝑎𝑛𝑖𝑠h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808" y="3451287"/>
                  <a:ext cx="16758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6978697" y="3577858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A2a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4070" y="2972489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A2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78697" y="3240838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A2b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89558" y="2925978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94070" y="5362851"/>
            <a:ext cx="6781415" cy="622799"/>
            <a:chOff x="994070" y="5362851"/>
            <a:chExt cx="6781415" cy="622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375141" y="5362851"/>
                  <a:ext cx="2627835" cy="6227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141" y="5362851"/>
                  <a:ext cx="2627835" cy="6227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456902" y="5431652"/>
                  <a:ext cx="231858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=1,2,3,…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902" y="5431652"/>
                  <a:ext cx="2318583" cy="553998"/>
                </a:xfrm>
                <a:prstGeom prst="rect">
                  <a:avLst/>
                </a:prstGeom>
                <a:blipFill>
                  <a:blip r:embed="rId17"/>
                  <a:stretch>
                    <a:fillRect l="-1575" r="-1050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/>
            <p:cNvSpPr txBox="1"/>
            <p:nvPr/>
          </p:nvSpPr>
          <p:spPr>
            <a:xfrm>
              <a:off x="994070" y="5504973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A1b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4070" y="4350371"/>
            <a:ext cx="6495280" cy="622799"/>
            <a:chOff x="994070" y="4350371"/>
            <a:chExt cx="6495280" cy="622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375142" y="4350371"/>
                  <a:ext cx="1966051" cy="6227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142" y="4350371"/>
                  <a:ext cx="1966051" cy="6227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994070" y="4492493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A1a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5382619" y="4517933"/>
                  <a:ext cx="2106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=0→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2619" y="4517933"/>
                  <a:ext cx="210673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312" r="-20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2621" y="2403489"/>
                <a:ext cx="7041158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21" y="2403489"/>
                <a:ext cx="7041158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34380" y="1587054"/>
                <a:ext cx="441018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80" y="1587054"/>
                <a:ext cx="441018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5611" y="4035072"/>
                <a:ext cx="7241661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1" y="4035072"/>
                <a:ext cx="7241661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6786" y="5694596"/>
                <a:ext cx="7195175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6" y="5694596"/>
                <a:ext cx="7195175" cy="71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350774" y="2912806"/>
            <a:ext cx="597310" cy="601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67666" y="1143000"/>
            <a:ext cx="1859147" cy="545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297561" y="2014896"/>
            <a:ext cx="934917" cy="505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81717" y="2071276"/>
            <a:ext cx="45096" cy="48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blipFill>
                <a:blip r:embed="rId9"/>
                <a:stretch>
                  <a:fillRect l="-2049" t="-2222" r="-245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Elbow Connector 45"/>
          <p:cNvCxnSpPr>
            <a:stCxn id="2" idx="3"/>
            <a:endCxn id="13" idx="3"/>
          </p:cNvCxnSpPr>
          <p:nvPr/>
        </p:nvCxnSpPr>
        <p:spPr>
          <a:xfrm flipH="1">
            <a:off x="4946827" y="2714889"/>
            <a:ext cx="3156952" cy="2545715"/>
          </a:xfrm>
          <a:prstGeom prst="bentConnector3">
            <a:avLst>
              <a:gd name="adj1" fmla="val -7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2426" y="2539929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4408" y="370788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44408" y="536609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14072" y="2438741"/>
                <a:ext cx="5757474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72" y="2438741"/>
                <a:ext cx="5757474" cy="635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3067665" y="1143000"/>
            <a:ext cx="1859149" cy="1295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24931" y="1670211"/>
            <a:ext cx="278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Numerators are always 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695155" y="2000250"/>
            <a:ext cx="1348013" cy="3453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43168" y="2000250"/>
            <a:ext cx="310319" cy="337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29770" y="3082971"/>
            <a:ext cx="221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 = 0</a:t>
            </a:r>
            <a:r>
              <a:rPr lang="en-US" dirty="0"/>
              <a:t>?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031911" y="3011415"/>
            <a:ext cx="593020" cy="244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94209" y="3992573"/>
                <a:ext cx="3230756" cy="6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09" y="3992573"/>
                <a:ext cx="3230756" cy="610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577633" y="4866652"/>
                <a:ext cx="18639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633" y="4866652"/>
                <a:ext cx="1863907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039285" y="3992573"/>
            <a:ext cx="1093054" cy="6108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18416" y="1950639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95947" y="1933949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8400" y="258724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894209" y="3401011"/>
                <a:ext cx="19173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09" y="3401011"/>
                <a:ext cx="1917397" cy="369332"/>
              </a:xfrm>
              <a:prstGeom prst="rect">
                <a:avLst/>
              </a:prstGeom>
              <a:blipFill>
                <a:blip r:embed="rId6"/>
                <a:stretch>
                  <a:fillRect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666567" y="412970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77211" y="3835595"/>
                <a:ext cx="153279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11" y="3835595"/>
                <a:ext cx="1532792" cy="830997"/>
              </a:xfrm>
              <a:prstGeom prst="rect">
                <a:avLst/>
              </a:prstGeom>
              <a:blipFill>
                <a:blip r:embed="rId7"/>
                <a:stretch>
                  <a:fillRect l="-8300" t="-5755" r="-791" b="-122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92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73065" y="2035506"/>
                <a:ext cx="5757474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065" y="2035506"/>
                <a:ext cx="5757474" cy="635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85463" y="2885265"/>
            <a:ext cx="198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</a:t>
            </a:r>
            <a:r>
              <a:rPr lang="en-US" dirty="0"/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584542" y="2754374"/>
            <a:ext cx="151102" cy="331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2637" y="3786587"/>
                <a:ext cx="8325036" cy="93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37" y="3786587"/>
                <a:ext cx="8325036" cy="939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11470" y="5236341"/>
                <a:ext cx="2567369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470" y="5236341"/>
                <a:ext cx="2567369" cy="380361"/>
              </a:xfrm>
              <a:prstGeom prst="rect">
                <a:avLst/>
              </a:prstGeom>
              <a:blipFill>
                <a:blip r:embed="rId5"/>
                <a:stretch>
                  <a:fillRect l="-1188" r="-166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67054" y="3323231"/>
                <a:ext cx="19173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054" y="3323231"/>
                <a:ext cx="1917397" cy="369332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218416" y="1633250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07803" y="1633250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2637" y="2184008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60500" y="347173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2621" y="2403489"/>
                <a:ext cx="7183826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21" y="2403489"/>
                <a:ext cx="7183826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34380" y="1587054"/>
                <a:ext cx="44406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80" y="1587054"/>
                <a:ext cx="4440639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48581" y="3513986"/>
                <a:ext cx="3248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3513986"/>
                <a:ext cx="3248838" cy="276999"/>
              </a:xfrm>
              <a:prstGeom prst="rect">
                <a:avLst/>
              </a:prstGeom>
              <a:blipFill>
                <a:blip r:embed="rId5"/>
                <a:stretch>
                  <a:fillRect l="-563" r="-131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5611" y="4035072"/>
                <a:ext cx="7034939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1" y="4035072"/>
                <a:ext cx="7034939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6786" y="5694596"/>
                <a:ext cx="7253011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6" y="5694596"/>
                <a:ext cx="7253011" cy="71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350774" y="2912806"/>
            <a:ext cx="597310" cy="601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349181" y="2071276"/>
            <a:ext cx="883297" cy="449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81717" y="2071276"/>
            <a:ext cx="45096" cy="48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blipFill>
                <a:blip r:embed="rId9"/>
                <a:stretch>
                  <a:fillRect l="-2049" t="-2222" r="-245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Elbow Connector 45"/>
          <p:cNvCxnSpPr>
            <a:stCxn id="2" idx="3"/>
            <a:endCxn id="13" idx="3"/>
          </p:cNvCxnSpPr>
          <p:nvPr/>
        </p:nvCxnSpPr>
        <p:spPr>
          <a:xfrm flipH="1">
            <a:off x="4946827" y="2714889"/>
            <a:ext cx="3299620" cy="2545715"/>
          </a:xfrm>
          <a:prstGeom prst="bentConnector3">
            <a:avLst>
              <a:gd name="adj1" fmla="val -69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59445" y="1172497"/>
            <a:ext cx="0" cy="299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89787" y="1471831"/>
            <a:ext cx="42696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89787" y="1459926"/>
            <a:ext cx="0" cy="299334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975" y="254561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44408" y="370788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4408" y="536609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71727" y="2391426"/>
                <a:ext cx="5768823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27" y="2391426"/>
                <a:ext cx="5768823" cy="635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7359445" y="1172497"/>
            <a:ext cx="0" cy="299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89787" y="1471831"/>
            <a:ext cx="42696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89787" y="1459926"/>
            <a:ext cx="0" cy="102517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4931" y="1670211"/>
            <a:ext cx="278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Numerators are always 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71893" y="2000250"/>
            <a:ext cx="871277" cy="372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43168" y="2000250"/>
            <a:ext cx="310319" cy="337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10055" y="4089930"/>
                <a:ext cx="3144322" cy="6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5" y="4089930"/>
                <a:ext cx="3144322" cy="610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023328" y="3345967"/>
            <a:ext cx="222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 = 0</a:t>
            </a:r>
            <a:r>
              <a:rPr lang="en-US" dirty="0"/>
              <a:t>?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673646" y="3005571"/>
            <a:ext cx="114029" cy="395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511964" y="5181140"/>
                <a:ext cx="612007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64" y="5181140"/>
                <a:ext cx="612007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6234273" y="4649216"/>
            <a:ext cx="439372" cy="4758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730660" y="4474023"/>
                <a:ext cx="19173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60" y="4474023"/>
                <a:ext cx="1917397" cy="369332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4525377" y="2005814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5968" y="2013805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B2b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688" y="2539928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62476" y="4304746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678056" y="3080530"/>
                <a:ext cx="153279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6" y="3080530"/>
                <a:ext cx="1532792" cy="830997"/>
              </a:xfrm>
              <a:prstGeom prst="rect">
                <a:avLst/>
              </a:prstGeom>
              <a:blipFill>
                <a:blip r:embed="rId7"/>
                <a:stretch>
                  <a:fillRect l="-7874" t="-5755" r="-787" b="-122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85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19211" y="2081710"/>
                <a:ext cx="5768823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11" y="2081710"/>
                <a:ext cx="5768823" cy="635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6928" y="3871847"/>
                <a:ext cx="7474547" cy="93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8" y="3871847"/>
                <a:ext cx="7474547" cy="939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26800" y="5457300"/>
                <a:ext cx="4086824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800" y="5457300"/>
                <a:ext cx="4086824" cy="431337"/>
              </a:xfrm>
              <a:prstGeom prst="rect">
                <a:avLst/>
              </a:prstGeom>
              <a:blipFill>
                <a:blip r:embed="rId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852787" y="2971392"/>
            <a:ext cx="198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</a:t>
            </a:r>
            <a:r>
              <a:rPr lang="en-US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372100" y="2807286"/>
            <a:ext cx="556238" cy="398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93861" y="3415639"/>
                <a:ext cx="19173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61" y="3415639"/>
                <a:ext cx="1917397" cy="369332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4757781" y="167012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38372" y="167811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5734" y="223021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66567" y="353329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9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79623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B2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1355" y="1563829"/>
            <a:ext cx="6898193" cy="1031654"/>
            <a:chOff x="1041355" y="1563829"/>
            <a:chExt cx="6898193" cy="1031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664698" y="1572057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8" y="1572057"/>
                  <a:ext cx="158915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664698" y="1883112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8" y="1883112"/>
                  <a:ext cx="158915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4664697" y="2226151"/>
                  <a:ext cx="20187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7" y="2226151"/>
                  <a:ext cx="20187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2102009" y="1563829"/>
                  <a:ext cx="2593146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593146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715249" y="2200555"/>
                  <a:ext cx="167587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𝑣𝑎𝑛𝑖𝑠h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249" y="2200555"/>
                  <a:ext cx="167587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6986071" y="2241540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B1a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86071" y="1898501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B1b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86071" y="1587446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41355" y="1756723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B1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41355" y="2931683"/>
            <a:ext cx="6898193" cy="1082790"/>
            <a:chOff x="1041355" y="2931683"/>
            <a:chExt cx="6898193" cy="1082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102009" y="2931683"/>
                  <a:ext cx="256268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2931683"/>
                  <a:ext cx="2562689" cy="7151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664697" y="2991047"/>
                  <a:ext cx="1589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7" y="2991047"/>
                  <a:ext cx="15891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664697" y="3318094"/>
                  <a:ext cx="16021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7" y="3318094"/>
                  <a:ext cx="160210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664697" y="3645141"/>
                  <a:ext cx="20187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697" y="3645141"/>
                  <a:ext cx="20187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6986071" y="3656175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B2a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86071" y="3319155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B2b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86071" y="3004295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41355" y="3119972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B2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41355" y="4454037"/>
            <a:ext cx="6712006" cy="1362006"/>
            <a:chOff x="1041355" y="4454037"/>
            <a:chExt cx="6712006" cy="1362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353017" y="5193244"/>
                  <a:ext cx="2583528" cy="6227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017" y="5193244"/>
                  <a:ext cx="2583528" cy="6227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434778" y="5262045"/>
                  <a:ext cx="231858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𝑡𝑒𝑟𝑚𝑠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=1,2,3,…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4778" y="5262045"/>
                  <a:ext cx="2318583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1579" r="-1053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353017" y="4484815"/>
                  <a:ext cx="17830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017" y="4484815"/>
                  <a:ext cx="17830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740" r="-274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1041355" y="4454037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B2a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41355" y="5369767"/>
              <a:ext cx="953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Eq. B2b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71764" y="913956"/>
                <a:ext cx="3600473" cy="755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64" y="913956"/>
                <a:ext cx="3600473" cy="7555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6623" y="2157524"/>
            <a:ext cx="40007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periodic waveforms are a linear sum of other waveforms each with a frequency that is an integral multiple of the fundamental frequency.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07878" y="3900542"/>
                <a:ext cx="196605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78" y="3900542"/>
                <a:ext cx="196605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07877" y="4913022"/>
                <a:ext cx="262783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77" y="4913022"/>
                <a:ext cx="2627835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63081" y="4947422"/>
                <a:ext cx="231858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=1,2,3,…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81" y="4947422"/>
                <a:ext cx="2318583" cy="553998"/>
              </a:xfrm>
              <a:prstGeom prst="rect">
                <a:avLst/>
              </a:prstGeom>
              <a:blipFill>
                <a:blip r:embed="rId5"/>
                <a:stretch>
                  <a:fillRect l="-1575" t="-1111" r="-105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30030" y="5833479"/>
                <a:ext cx="2583528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30" y="5833479"/>
                <a:ext cx="2583528" cy="622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02861" y="835826"/>
                <a:ext cx="1351726" cy="9117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𝑛𝑓𝑡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61" y="835826"/>
                <a:ext cx="1351726" cy="911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9942" y="1107054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2" y="1107054"/>
                <a:ext cx="15021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741892" y="2239522"/>
                <a:ext cx="2093778" cy="11079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𝒖𝒏𝒊𝒕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892" y="2239522"/>
                <a:ext cx="2093778" cy="1107996"/>
              </a:xfrm>
              <a:prstGeom prst="rect">
                <a:avLst/>
              </a:prstGeom>
              <a:blipFill>
                <a:blip r:embed="rId9"/>
                <a:stretch>
                  <a:fillRect l="-2029" r="-2609" b="-7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96164" y="391706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Fourier Transform (CFT)</a:t>
            </a:r>
          </a:p>
        </p:txBody>
      </p:sp>
    </p:spTree>
    <p:extLst>
      <p:ext uri="{BB962C8B-B14F-4D97-AF65-F5344CB8AC3E}">
        <p14:creationId xmlns:p14="http://schemas.microsoft.com/office/powerpoint/2010/main" val="117027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/>
              <a:t>“Foo-yeah”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9334" y="1130341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34" y="1130341"/>
                <a:ext cx="4069576" cy="775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1470" y="1194974"/>
                <a:ext cx="190317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0" y="1194974"/>
                <a:ext cx="1903179" cy="646331"/>
              </a:xfrm>
              <a:prstGeom prst="rect">
                <a:avLst/>
              </a:prstGeom>
              <a:blipFill>
                <a:blip r:embed="rId4"/>
                <a:stretch>
                  <a:fillRect t="-4630"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56182" y="2181666"/>
                <a:ext cx="167587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82" y="2181666"/>
                <a:ext cx="167587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73595" y="1188434"/>
                <a:ext cx="1535649" cy="6594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95" y="1188434"/>
                <a:ext cx="1535649" cy="65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928679" y="994129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6748" y="3006461"/>
            <a:ext cx="8390502" cy="923130"/>
            <a:chOff x="376748" y="3006461"/>
            <a:chExt cx="8390502" cy="923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6748" y="3144824"/>
                  <a:ext cx="8390502" cy="7847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48" y="3144824"/>
                  <a:ext cx="8390502" cy="7847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1772686" y="3006461"/>
              <a:ext cx="7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C1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551" y="4483423"/>
            <a:ext cx="8166146" cy="907358"/>
            <a:chOff x="481551" y="4483423"/>
            <a:chExt cx="8166146" cy="907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1551" y="4606014"/>
                  <a:ext cx="8166146" cy="7847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51" y="4606014"/>
                  <a:ext cx="8166146" cy="7847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743189" y="4483423"/>
              <a:ext cx="7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C2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173" y="1221762"/>
                <a:ext cx="2302745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3" y="1221762"/>
                <a:ext cx="2302745" cy="535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7173" y="1948230"/>
                <a:ext cx="2264979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3" y="1948230"/>
                <a:ext cx="2264979" cy="535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17173" y="3852564"/>
            <a:ext cx="5139740" cy="1123321"/>
            <a:chOff x="617173" y="3852564"/>
            <a:chExt cx="5139740" cy="1123321"/>
          </a:xfrm>
        </p:grpSpPr>
        <p:sp>
          <p:nvSpPr>
            <p:cNvPr id="18" name="TextBox 17"/>
            <p:cNvSpPr txBox="1"/>
            <p:nvPr/>
          </p:nvSpPr>
          <p:spPr>
            <a:xfrm>
              <a:off x="2943573" y="3852564"/>
              <a:ext cx="1019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Ident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173" y="4191118"/>
                  <a:ext cx="5139740" cy="7847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𝑎𝑚𝑝𝑙𝑒𝑠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73" y="4191118"/>
                  <a:ext cx="5139740" cy="7847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0171" y="1199862"/>
                <a:ext cx="241252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71" y="1199862"/>
                <a:ext cx="2412520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17173" y="2795488"/>
                <a:ext cx="3482235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𝑎𝑚𝑝𝑙𝑒𝑠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3" y="2795488"/>
                <a:ext cx="3482235" cy="7847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7173" y="5191968"/>
            <a:ext cx="4905574" cy="1123321"/>
            <a:chOff x="617173" y="5191968"/>
            <a:chExt cx="4905574" cy="1123321"/>
          </a:xfrm>
        </p:grpSpPr>
        <p:sp>
          <p:nvSpPr>
            <p:cNvPr id="19" name="TextBox 18"/>
            <p:cNvSpPr txBox="1"/>
            <p:nvPr/>
          </p:nvSpPr>
          <p:spPr>
            <a:xfrm>
              <a:off x="2943573" y="5191968"/>
              <a:ext cx="1019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Ident 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17173" y="5530522"/>
                  <a:ext cx="4905574" cy="7847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𝑎𝑚𝑝𝑙𝑒𝑠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73" y="5530522"/>
                  <a:ext cx="4905574" cy="7847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ctangle 29"/>
          <p:cNvSpPr/>
          <p:nvPr/>
        </p:nvSpPr>
        <p:spPr>
          <a:xfrm>
            <a:off x="523568" y="2795488"/>
            <a:ext cx="3664974" cy="84099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00062" y="1878493"/>
            <a:ext cx="3896964" cy="1196497"/>
            <a:chOff x="4800062" y="1878493"/>
            <a:chExt cx="3896964" cy="1196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800062" y="2290223"/>
                  <a:ext cx="3896964" cy="7847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062" y="2290223"/>
                  <a:ext cx="3896964" cy="78476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6945301" y="1878493"/>
              <a:ext cx="1019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Ident 3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4141" y="2454595"/>
                <a:ext cx="4541563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𝑎𝑚𝑝𝑙𝑒𝑠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𝑠𝑎𝑚𝑝𝑙𝑒𝑠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&gt;0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141" y="2454595"/>
                <a:ext cx="4541563" cy="1248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74141" y="3815450"/>
                <a:ext cx="2908873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141" y="3815450"/>
                <a:ext cx="2908873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864" y="1371093"/>
                <a:ext cx="8390502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4" y="1371093"/>
                <a:ext cx="8390502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923" y="3125048"/>
                <a:ext cx="2304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=0→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3" y="3125048"/>
                <a:ext cx="23042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66713" y="5250426"/>
                <a:ext cx="2045495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13" y="5250426"/>
                <a:ext cx="2045495" cy="641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05829" y="5250425"/>
                <a:ext cx="3098349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9" y="5250425"/>
                <a:ext cx="3098349" cy="641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4728577" y="1929939"/>
            <a:ext cx="249005" cy="876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3"/>
          </p:cNvCxnSpPr>
          <p:nvPr/>
        </p:nvCxnSpPr>
        <p:spPr>
          <a:xfrm flipH="1">
            <a:off x="6268065" y="1763477"/>
            <a:ext cx="2580301" cy="2444228"/>
          </a:xfrm>
          <a:prstGeom prst="bentConnector3">
            <a:avLst>
              <a:gd name="adj1" fmla="val 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59742" y="1996768"/>
            <a:ext cx="454744" cy="1014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09019" y="3490840"/>
            <a:ext cx="698095" cy="1435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2814486" y="2639275"/>
            <a:ext cx="3129114" cy="3127342"/>
          </a:xfrm>
          <a:prstGeom prst="bentConnector3">
            <a:avLst>
              <a:gd name="adj1" fmla="val 9100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495758" y="3749197"/>
            <a:ext cx="1794992" cy="1100692"/>
          </a:xfrm>
          <a:prstGeom prst="bentConnector3">
            <a:avLst>
              <a:gd name="adj1" fmla="val 70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65392" y="2842381"/>
            <a:ext cx="101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Ident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42320" y="1174799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41004" y="4353607"/>
            <a:ext cx="101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Ident 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7923" y="4995627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C1a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43955" y="4995627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C1b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9" grpId="0"/>
      <p:bldP spid="15" grpId="0"/>
      <p:bldP spid="44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15148" y="3611983"/>
                <a:ext cx="4414157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𝑠𝑎𝑚𝑝𝑙𝑒𝑠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&gt;0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48" y="3611983"/>
                <a:ext cx="4414157" cy="7845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15148" y="2617537"/>
                <a:ext cx="2908873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48" y="2617537"/>
                <a:ext cx="2908873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927" y="1371093"/>
                <a:ext cx="8166146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7" y="1371093"/>
                <a:ext cx="8166146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923" y="3125048"/>
                <a:ext cx="2225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=0→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3" y="3125048"/>
                <a:ext cx="2225738" cy="276999"/>
              </a:xfrm>
              <a:prstGeom prst="rect">
                <a:avLst/>
              </a:prstGeom>
              <a:blipFill>
                <a:blip r:embed="rId5"/>
                <a:stretch>
                  <a:fillRect l="-10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88797" y="5432878"/>
                <a:ext cx="731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97" y="5432878"/>
                <a:ext cx="731995" cy="276999"/>
              </a:xfrm>
              <a:prstGeom prst="rect">
                <a:avLst/>
              </a:prstGeom>
              <a:blipFill>
                <a:blip r:embed="rId6"/>
                <a:stretch>
                  <a:fillRect l="-7500" r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05829" y="5250425"/>
                <a:ext cx="3054041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9" y="5250425"/>
                <a:ext cx="3054041" cy="641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4728577" y="1929939"/>
            <a:ext cx="249005" cy="876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4842909" y="4396493"/>
            <a:ext cx="1580015" cy="800546"/>
          </a:xfrm>
          <a:prstGeom prst="bentConnector3">
            <a:avLst>
              <a:gd name="adj1" fmla="val 999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68792" y="2031471"/>
            <a:ext cx="454744" cy="1014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777180" y="3480734"/>
            <a:ext cx="946356" cy="18213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42320" y="1174799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00083" y="3834961"/>
            <a:ext cx="101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Ident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82113" y="2826133"/>
            <a:ext cx="101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Ident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7923" y="4995627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C2a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43955" y="4995627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C2b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9" grpId="0"/>
      <p:bldP spid="15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59334" y="1130341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34" y="1130341"/>
                <a:ext cx="4069576" cy="775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1470" y="1194974"/>
                <a:ext cx="190317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0" y="1194974"/>
                <a:ext cx="1903179" cy="646331"/>
              </a:xfrm>
              <a:prstGeom prst="rect">
                <a:avLst/>
              </a:prstGeom>
              <a:blipFill>
                <a:blip r:embed="rId3"/>
                <a:stretch>
                  <a:fillRect t="-4630"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56182" y="2181666"/>
                <a:ext cx="167587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82" y="2181666"/>
                <a:ext cx="167587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73595" y="1188434"/>
                <a:ext cx="1535649" cy="6594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95" y="1188434"/>
                <a:ext cx="1535649" cy="659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928679" y="994129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86566" y="3451122"/>
                <a:ext cx="2045495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66" y="3451122"/>
                <a:ext cx="2045495" cy="641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74644" y="4380555"/>
                <a:ext cx="3098349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644" y="4380555"/>
                <a:ext cx="3098349" cy="641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8952" y="5309988"/>
                <a:ext cx="3054041" cy="641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52" y="5309988"/>
                <a:ext cx="3054041" cy="6419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333690" y="3675646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C1a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690" y="4532231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C1b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3690" y="5487978"/>
            <a:ext cx="87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C2b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5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1" y="1006771"/>
            <a:ext cx="8386838" cy="4958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8536" y="3259394"/>
            <a:ext cx="7757652" cy="280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51598" y="391706"/>
            <a:ext cx="464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1 - Generate Samples for Waveform</a:t>
            </a:r>
          </a:p>
        </p:txBody>
      </p:sp>
    </p:spTree>
    <p:extLst>
      <p:ext uri="{BB962C8B-B14F-4D97-AF65-F5344CB8AC3E}">
        <p14:creationId xmlns:p14="http://schemas.microsoft.com/office/powerpoint/2010/main" val="11164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8" y="891394"/>
            <a:ext cx="6333333" cy="5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15" y="1107148"/>
            <a:ext cx="7022616" cy="5130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1598" y="391706"/>
            <a:ext cx="464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1 - Generate Samples for Waveform</a:t>
            </a:r>
          </a:p>
        </p:txBody>
      </p:sp>
    </p:spTree>
    <p:extLst>
      <p:ext uri="{BB962C8B-B14F-4D97-AF65-F5344CB8AC3E}">
        <p14:creationId xmlns:p14="http://schemas.microsoft.com/office/powerpoint/2010/main" val="27543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2" y="912891"/>
            <a:ext cx="8190476" cy="53714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21109" y="391706"/>
            <a:ext cx="5701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2 - Generate Discrete Fourier Transform (DFT)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1884" y="4689987"/>
            <a:ext cx="2072148" cy="1002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7" y="249289"/>
            <a:ext cx="4800000" cy="506666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91777" y="275301"/>
            <a:ext cx="3094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2 - Generate Discrete Fourier Transform (DFT)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63864" y="1589881"/>
            <a:ext cx="258168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Cosine</a:t>
            </a:r>
            <a:r>
              <a:rPr lang="en-US" dirty="0"/>
              <a:t> Amplitudes per Integral Frequency (Row)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3864" y="3253638"/>
            <a:ext cx="258168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Sine</a:t>
            </a:r>
            <a:r>
              <a:rPr lang="en-US" dirty="0"/>
              <a:t> Amplitudes per Integral Frequency (Row)</a:t>
            </a:r>
          </a:p>
        </p:txBody>
      </p:sp>
      <p:cxnSp>
        <p:nvCxnSpPr>
          <p:cNvPr id="19" name="Straight Arrow Connector 18"/>
          <p:cNvCxnSpPr>
            <a:stCxn id="44" idx="1"/>
          </p:cNvCxnSpPr>
          <p:nvPr/>
        </p:nvCxnSpPr>
        <p:spPr>
          <a:xfrm flipH="1" flipV="1">
            <a:off x="1555955" y="1740310"/>
            <a:ext cx="1807909" cy="172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15497" y="2949677"/>
            <a:ext cx="1048368" cy="626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3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9" y="358134"/>
            <a:ext cx="4800000" cy="5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09" y="1038308"/>
            <a:ext cx="7394129" cy="5373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84911" y="1485530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11" y="148553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120431" y="1762634"/>
            <a:ext cx="792500" cy="306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120431" y="1763007"/>
            <a:ext cx="1492926" cy="35529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249458" y="1762634"/>
            <a:ext cx="1059319" cy="16294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49458" y="1792025"/>
            <a:ext cx="1774557" cy="3523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08777" y="1763008"/>
            <a:ext cx="1330259" cy="27794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08777" y="1762635"/>
            <a:ext cx="1953299" cy="3553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92031" y="1762633"/>
            <a:ext cx="951082" cy="3325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992031" y="1762635"/>
            <a:ext cx="1601796" cy="3553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68210" y="358134"/>
            <a:ext cx="3094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2 - Generate Discrete Fourier Transform (DFT)</a:t>
            </a:r>
          </a:p>
        </p:txBody>
      </p:sp>
    </p:spTree>
    <p:extLst>
      <p:ext uri="{BB962C8B-B14F-4D97-AF65-F5344CB8AC3E}">
        <p14:creationId xmlns:p14="http://schemas.microsoft.com/office/powerpoint/2010/main" val="3122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</a:t>
            </a:r>
            <a:r>
              <a:rPr lang="en-US" sz="3600" b="1" i="1" dirty="0">
                <a:solidFill>
                  <a:srgbClr val="0070C0"/>
                </a:solidFill>
              </a:rPr>
              <a:t>is</a:t>
            </a:r>
            <a:r>
              <a:rPr lang="en-US" sz="3600" b="1" dirty="0">
                <a:solidFill>
                  <a:srgbClr val="0070C0"/>
                </a:solidFill>
              </a:rPr>
              <a:t> Waves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5845" y="1828800"/>
            <a:ext cx="28611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Magnetic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Acoustic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Vibrational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Torsional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Nuclear / Quantum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Gravitational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Oceanic / Tidal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Orbital Precession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Springs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828799"/>
            <a:ext cx="34609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Pendulums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Tomography Reconstruction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Stock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Economics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Astronomical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Fluid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Earthquakes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 /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 / 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Heartbeats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3026" y="5648632"/>
            <a:ext cx="462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often appears to be random motion in nature is often the superposition of very regular waveforms – but which ones?</a:t>
            </a: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994446"/>
            <a:ext cx="7342857" cy="53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0902" y="391706"/>
            <a:ext cx="6502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3 - Generate Inverse Discrete Fourier Transform (IDFT)</a:t>
            </a:r>
          </a:p>
        </p:txBody>
      </p:sp>
    </p:spTree>
    <p:extLst>
      <p:ext uri="{BB962C8B-B14F-4D97-AF65-F5344CB8AC3E}">
        <p14:creationId xmlns:p14="http://schemas.microsoft.com/office/powerpoint/2010/main" val="43980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1" y="401549"/>
            <a:ext cx="4895238" cy="54857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7529" y="1548581"/>
            <a:ext cx="1666568" cy="22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97" y="1356775"/>
            <a:ext cx="6684238" cy="4852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4837" y="341112"/>
            <a:ext cx="3094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Lab 3 - Generate Inverse Discrete Fourier Transform (IDFT)</a:t>
            </a:r>
          </a:p>
        </p:txBody>
      </p:sp>
    </p:spTree>
    <p:extLst>
      <p:ext uri="{BB962C8B-B14F-4D97-AF65-F5344CB8AC3E}">
        <p14:creationId xmlns:p14="http://schemas.microsoft.com/office/powerpoint/2010/main" val="7125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4 – Analysis of Space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1675" y="1825625"/>
            <a:ext cx="3378630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Arecibo Radio Observatory has detected three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perform Fourier Analysis on the samples to determine which signal could be broadcast from an extraterrestrial intelligence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6" y="2039112"/>
            <a:ext cx="4559968" cy="36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274046"/>
            <a:ext cx="8687553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274046"/>
            <a:ext cx="8687553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274046"/>
            <a:ext cx="8687553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Orthogonal Functions</a:t>
            </a:r>
          </a:p>
          <a:p>
            <a:r>
              <a:rPr lang="en-US" dirty="0"/>
              <a:t>Nyquist Frequency &amp; Aliasing</a:t>
            </a:r>
          </a:p>
          <a:p>
            <a:r>
              <a:rPr lang="en-US" dirty="0"/>
              <a:t>Euler Identity (Complex Exponentials)</a:t>
            </a:r>
          </a:p>
          <a:p>
            <a:r>
              <a:rPr lang="en-US" dirty="0"/>
              <a:t>Uncertainty Principle</a:t>
            </a:r>
          </a:p>
          <a:p>
            <a:r>
              <a:rPr lang="en-US" dirty="0"/>
              <a:t>Higher Dimensional Fourier Transforms (2D)</a:t>
            </a:r>
          </a:p>
          <a:p>
            <a:r>
              <a:rPr lang="en-US" dirty="0"/>
              <a:t>Discrete Cosine Transform (DCT/JPEG)</a:t>
            </a:r>
          </a:p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Remaining Topics</a:t>
            </a:r>
          </a:p>
        </p:txBody>
      </p:sp>
    </p:spTree>
    <p:extLst>
      <p:ext uri="{BB962C8B-B14F-4D97-AF65-F5344CB8AC3E}">
        <p14:creationId xmlns:p14="http://schemas.microsoft.com/office/powerpoint/2010/main" val="1873299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13422"/>
            <a:ext cx="2981891" cy="285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0" y="866467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 process of determining the amplitudes and wavelengths of the constituent simple harmonics of a complex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the discrete transform, we sample a waveform at specific time slices (the time domain) to determine the coefficients of in the frequency domain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complex waveform in the time domain might have a simple underlying Fourier representation in the frequency domain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Discrete Fourier Transform (DFT) can provide insight in the character of the physical law generating the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31689" y="799245"/>
                <a:ext cx="3600473" cy="755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689" y="799245"/>
                <a:ext cx="3600473" cy="7555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45191" y="1806568"/>
                <a:ext cx="2093778" cy="11079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𝒖𝒏𝒊𝒕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91" y="1806568"/>
                <a:ext cx="2093778" cy="1107996"/>
              </a:xfrm>
              <a:prstGeom prst="rect">
                <a:avLst/>
              </a:prstGeom>
              <a:blipFill>
                <a:blip r:embed="rId3"/>
                <a:stretch>
                  <a:fillRect l="-2023" r="-2312" b="-7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6623" y="1759316"/>
            <a:ext cx="40007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periodic waveforms are a linear sum of other waveforms each with a frequency that is an integral multiple of the fundamental frequency.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25676" y="5391555"/>
                <a:ext cx="2812027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 find A and B coefficients, multiply both sides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and integrate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76" y="5391555"/>
                <a:ext cx="2812027" cy="1200329"/>
              </a:xfrm>
              <a:prstGeom prst="rect">
                <a:avLst/>
              </a:prstGeom>
              <a:blipFill>
                <a:blip r:embed="rId6"/>
                <a:stretch>
                  <a:fillRect l="-864" t="-2010" r="-1944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4237703" y="5096688"/>
            <a:ext cx="4388372" cy="951791"/>
            <a:chOff x="4237703" y="5096688"/>
            <a:chExt cx="4388372" cy="951791"/>
          </a:xfrm>
        </p:grpSpPr>
        <p:sp>
          <p:nvSpPr>
            <p:cNvPr id="11" name="TextBox 10"/>
            <p:cNvSpPr txBox="1"/>
            <p:nvPr/>
          </p:nvSpPr>
          <p:spPr>
            <a:xfrm>
              <a:off x="4934549" y="5679147"/>
              <a:ext cx="3691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Integral of Sums = Sum of Integrals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4237703" y="5096688"/>
              <a:ext cx="1831260" cy="5298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47483" y="3261111"/>
            <a:ext cx="8605229" cy="834780"/>
            <a:chOff x="147483" y="3261111"/>
            <a:chExt cx="8605229" cy="83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96623" y="3261111"/>
                  <a:ext cx="7956089" cy="8347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𝑘𝑡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𝑛𝑡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623" y="3261111"/>
                  <a:ext cx="7956089" cy="8347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147483" y="3541254"/>
              <a:ext cx="7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A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7483" y="4277449"/>
            <a:ext cx="8605229" cy="834780"/>
            <a:chOff x="147483" y="4277449"/>
            <a:chExt cx="8605229" cy="834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9830" y="4277449"/>
                  <a:ext cx="7952882" cy="8347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𝑛𝑡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nary>
                                      <m:nary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𝑘𝑡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𝑛𝑡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30" y="4277449"/>
                  <a:ext cx="7952882" cy="8347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147483" y="4586775"/>
              <a:ext cx="7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Eq. B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496164" y="391706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Fourier Transform (CFT)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400986" y="548234"/>
                <a:ext cx="1351726" cy="9117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𝑛𝑓𝑡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86" y="548234"/>
                <a:ext cx="1351726" cy="911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9942" y="992343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2" y="992343"/>
                <a:ext cx="15021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23"/>
          <p:cNvCxnSpPr>
            <a:stCxn id="6" idx="3"/>
            <a:endCxn id="14" idx="2"/>
          </p:cNvCxnSpPr>
          <p:nvPr/>
        </p:nvCxnSpPr>
        <p:spPr>
          <a:xfrm flipV="1">
            <a:off x="7738969" y="1460022"/>
            <a:ext cx="337880" cy="9005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4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2621" y="2403489"/>
                <a:ext cx="7201010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21" y="2403489"/>
                <a:ext cx="7201010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34380" y="1587054"/>
                <a:ext cx="465627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80" y="1587054"/>
                <a:ext cx="4656275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5611" y="4035072"/>
                <a:ext cx="6988452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1" y="4035072"/>
                <a:ext cx="6988452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5" y="5122104"/>
                <a:ext cx="3378232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6786" y="5694596"/>
                <a:ext cx="7034939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6" y="5694596"/>
                <a:ext cx="7034939" cy="7184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350774" y="2912806"/>
            <a:ext cx="597310" cy="601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67666" y="1143000"/>
            <a:ext cx="1859147" cy="545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297561" y="2014896"/>
            <a:ext cx="934917" cy="505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881717" y="2071276"/>
            <a:ext cx="45096" cy="484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900" y="1705756"/>
                <a:ext cx="1487202" cy="276999"/>
              </a:xfrm>
              <a:prstGeom prst="rect">
                <a:avLst/>
              </a:prstGeom>
              <a:blipFill>
                <a:blip r:embed="rId9"/>
                <a:stretch>
                  <a:fillRect l="-2049" t="-2222" r="-245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Elbow Connector 45"/>
          <p:cNvCxnSpPr>
            <a:stCxn id="2" idx="3"/>
            <a:endCxn id="13" idx="3"/>
          </p:cNvCxnSpPr>
          <p:nvPr/>
        </p:nvCxnSpPr>
        <p:spPr>
          <a:xfrm flipH="1">
            <a:off x="4946827" y="2714889"/>
            <a:ext cx="3316804" cy="2545715"/>
          </a:xfrm>
          <a:prstGeom prst="bentConnector3">
            <a:avLst>
              <a:gd name="adj1" fmla="val -689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28489" y="3727296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28489" y="5385506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A1b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2" grpId="0"/>
      <p:bldP spid="13" grpId="0"/>
      <p:bldP spid="14" grpId="0"/>
      <p:bldP spid="31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1427" y="2352365"/>
                <a:ext cx="6128216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27" y="2352365"/>
                <a:ext cx="6128216" cy="727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0055" y="4089930"/>
                <a:ext cx="3144322" cy="6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5" y="4089930"/>
                <a:ext cx="3144322" cy="610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844506" y="1454595"/>
            <a:ext cx="278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Numerators are always 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95155" y="1785413"/>
            <a:ext cx="1639278" cy="664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47697" y="3237493"/>
            <a:ext cx="222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 = 0</a:t>
            </a:r>
            <a:r>
              <a:rPr lang="en-US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19091" y="3079956"/>
            <a:ext cx="593020" cy="244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148781" y="1177832"/>
            <a:ext cx="1423219" cy="10887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81427" y="5181140"/>
                <a:ext cx="61200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27" y="5181140"/>
                <a:ext cx="612007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6330266" y="1768215"/>
            <a:ext cx="37478" cy="703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87675" y="4279284"/>
                <a:ext cx="1176492" cy="639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/>
                        <m:t>L</m:t>
                      </m:r>
                      <m:r>
                        <m:rPr>
                          <m:nor/>
                        </m:rPr>
                        <a:rPr lang="en-US" b="1"/>
                        <m:t>′</m:t>
                      </m:r>
                      <m:r>
                        <m:rPr>
                          <m:nor/>
                        </m:rPr>
                        <a:rPr lang="en-US" b="1"/>
                        <m:t>H</m:t>
                      </m:r>
                      <m:r>
                        <m:rPr>
                          <m:nor/>
                        </m:rPr>
                        <a:rPr lang="en-US" b="1"/>
                        <m:t>ô</m:t>
                      </m:r>
                      <m:r>
                        <m:rPr>
                          <m:nor/>
                        </m:rPr>
                        <a:rPr lang="en-US" b="1"/>
                        <m:t>pital</m:t>
                      </m:r>
                      <m:r>
                        <m:rPr>
                          <m:nor/>
                        </m:rPr>
                        <a:rPr lang="en-US" b="1"/>
                        <m:t>′</m:t>
                      </m:r>
                      <m:r>
                        <m:rPr>
                          <m:nor/>
                        </m:rPr>
                        <a:rPr lang="en-US" b="1"/>
                        <m:t>s</m:t>
                      </m:r>
                      <m:r>
                        <m:rPr>
                          <m:nor/>
                        </m:rPr>
                        <a:rPr lang="en-US" b="1"/>
                        <m:t> </m:t>
                      </m:r>
                      <m:r>
                        <m:rPr>
                          <m:nor/>
                        </m:rPr>
                        <a:rPr lang="en-US" b="1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675" y="4279284"/>
                <a:ext cx="1176492" cy="639983"/>
              </a:xfrm>
              <a:prstGeom prst="rect">
                <a:avLst/>
              </a:prstGeom>
              <a:blipFill>
                <a:blip r:embed="rId6"/>
                <a:stretch>
                  <a:fillRect l="-20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6234273" y="4649216"/>
            <a:ext cx="439372" cy="4758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09387" y="431066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283762" y="192374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49005" y="192374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6277" y="2547034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531804" y="1420189"/>
                <a:ext cx="109780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804" y="1420189"/>
                <a:ext cx="10978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90749" y="3058978"/>
                <a:ext cx="153279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49" y="3058978"/>
                <a:ext cx="1532792" cy="830997"/>
              </a:xfrm>
              <a:prstGeom prst="rect">
                <a:avLst/>
              </a:prstGeom>
              <a:blipFill>
                <a:blip r:embed="rId8"/>
                <a:stretch>
                  <a:fillRect l="-7874" t="-5797" r="-787" b="-123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88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6" grpId="0"/>
      <p:bldP spid="22" grpId="0"/>
      <p:bldP spid="31" grpId="0"/>
      <p:bldP spid="41" grpId="0" animBg="1"/>
      <p:bldP spid="45" grpId="0"/>
      <p:bldP spid="48" grpId="0"/>
      <p:bldP spid="49" grpId="0"/>
      <p:bldP spid="54" grpId="0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7071" y="3650225"/>
                <a:ext cx="7474547" cy="93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𝑑𝑘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1" y="3650225"/>
                <a:ext cx="7474547" cy="9394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6943" y="5235678"/>
                <a:ext cx="4086824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43" y="5235678"/>
                <a:ext cx="4086824" cy="431337"/>
              </a:xfrm>
              <a:prstGeom prst="rect">
                <a:avLst/>
              </a:prstGeom>
              <a:blipFill>
                <a:blip r:embed="rId3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85463" y="2885265"/>
            <a:ext cx="198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</a:t>
            </a:r>
            <a:r>
              <a:rPr lang="en-US" dirty="0"/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584542" y="2754374"/>
            <a:ext cx="151102" cy="331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469917" y="1907853"/>
                <a:ext cx="6128216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17" y="1907853"/>
                <a:ext cx="6128216" cy="727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93525" y="3086076"/>
                <a:ext cx="180325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525" y="3086076"/>
                <a:ext cx="1803259" cy="369332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1666567" y="3311671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78102" y="1558244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8489" y="1558244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6440" y="210252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0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2621" y="2403489"/>
                <a:ext cx="7106882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21" y="2403489"/>
                <a:ext cx="7106882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34380" y="1587054"/>
                <a:ext cx="439178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80" y="1587054"/>
                <a:ext cx="4391780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3513986"/>
                <a:ext cx="337823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5611" y="4035072"/>
                <a:ext cx="6938694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1" y="4035072"/>
                <a:ext cx="6938694" cy="718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47304" y="5085535"/>
                <a:ext cx="3378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04" y="5085535"/>
                <a:ext cx="3378232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6786" y="5694596"/>
                <a:ext cx="7241213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6" y="5694596"/>
                <a:ext cx="7241213" cy="718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4948084" y="2912806"/>
            <a:ext cx="921774" cy="11946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807974" y="1959688"/>
            <a:ext cx="673" cy="5549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13206" y="1959688"/>
            <a:ext cx="995517" cy="5549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00704" y="1738212"/>
                <a:ext cx="1487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704" y="1738212"/>
                <a:ext cx="1487202" cy="276999"/>
              </a:xfrm>
              <a:prstGeom prst="rect">
                <a:avLst/>
              </a:prstGeom>
              <a:blipFill>
                <a:blip r:embed="rId9"/>
                <a:stretch>
                  <a:fillRect l="-2049" t="-2174" r="-327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678130" y="2599747"/>
            <a:ext cx="232987" cy="2319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endCxn id="14" idx="3"/>
          </p:cNvCxnSpPr>
          <p:nvPr/>
        </p:nvCxnSpPr>
        <p:spPr>
          <a:xfrm rot="16200000" flipH="1">
            <a:off x="6027723" y="4303521"/>
            <a:ext cx="3081998" cy="418553"/>
          </a:xfrm>
          <a:prstGeom prst="bentConnector4">
            <a:avLst>
              <a:gd name="adj1" fmla="val 23596"/>
              <a:gd name="adj2" fmla="val 2004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359445" y="1172497"/>
            <a:ext cx="0" cy="299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089787" y="1471831"/>
            <a:ext cx="42696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089787" y="1459926"/>
            <a:ext cx="0" cy="299334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28489" y="3727296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8489" y="5385506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1975" y="2539929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5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2" grpId="0"/>
      <p:bldP spid="13" grpId="0"/>
      <p:bldP spid="14" grpId="0"/>
      <p:bldP spid="9" grpId="0"/>
      <p:bldP spid="10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94247" y="2283824"/>
                <a:ext cx="6230680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47" y="2283824"/>
                <a:ext cx="6230680" cy="727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529770" y="3082971"/>
            <a:ext cx="221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happens here when </a:t>
            </a:r>
            <a:r>
              <a:rPr lang="en-US" b="1" dirty="0"/>
              <a:t>n = k = 0</a:t>
            </a:r>
            <a:r>
              <a:rPr lang="en-US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31911" y="3011415"/>
            <a:ext cx="593020" cy="244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148782" y="1187245"/>
            <a:ext cx="3908321" cy="10793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14" y="548560"/>
                <a:ext cx="7952883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521750" y="1620157"/>
            <a:ext cx="219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Numerators always 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695155" y="2000250"/>
            <a:ext cx="1348013" cy="3453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43168" y="2000250"/>
            <a:ext cx="310319" cy="337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94209" y="3992573"/>
                <a:ext cx="3230756" cy="610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09" y="3992573"/>
                <a:ext cx="3230756" cy="610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7633" y="4866652"/>
                <a:ext cx="18639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633" y="4866652"/>
                <a:ext cx="1863907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15991" y="3409748"/>
                <a:ext cx="191739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H</m:t>
                      </m:r>
                      <m:r>
                        <m:rPr>
                          <m:nor/>
                        </m:rPr>
                        <a:rPr lang="en-US"/>
                        <m:t>ô</m:t>
                      </m:r>
                      <m:r>
                        <m:rPr>
                          <m:nor/>
                        </m:rPr>
                        <a:rPr lang="en-US"/>
                        <m:t>pital</m:t>
                      </m:r>
                      <m:r>
                        <m:rPr>
                          <m:nor/>
                        </m:rPr>
                        <a:rPr lang="en-US"/>
                        <m:t>′</m:t>
                      </m:r>
                      <m:r>
                        <m:rPr>
                          <m:nor/>
                        </m:rPr>
                        <a:rPr lang="en-US"/>
                        <m:t>s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rule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91" y="3409748"/>
                <a:ext cx="1917397" cy="369332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039285" y="3992573"/>
            <a:ext cx="1093054" cy="6108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71620" y="4128700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3762" y="192374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49005" y="1923747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95155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1966" y="424802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567" y="424802"/>
            <a:ext cx="744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Eq. 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837" y="2478493"/>
            <a:ext cx="95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Eq. A2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804709" y="1617380"/>
                <a:ext cx="109780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09" y="1617380"/>
                <a:ext cx="10978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0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4088</TotalTime>
  <Words>1276</Words>
  <Application>Microsoft Office PowerPoint</Application>
  <PresentationFormat>On-screen Show (4:3)</PresentationFormat>
  <Paragraphs>421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4 – Analysis of Space Signals</vt:lpstr>
      <vt:lpstr>PowerPoint Presentation</vt:lpstr>
      <vt:lpstr>PowerPoint Presentation</vt:lpstr>
      <vt:lpstr>PowerPoint Presentation</vt:lpstr>
      <vt:lpstr>Remaining Topics</vt:lpstr>
      <vt:lpstr>Heisenberg Uncertainty Principle</vt:lpstr>
      <vt:lpstr>PowerPoint Presentation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Approaching Protein Folding through  Scramble Squares</dc:title>
  <dc:creator>David MSN Biersach</dc:creator>
  <cp:lastModifiedBy>David MSN Biersach</cp:lastModifiedBy>
  <cp:revision>312</cp:revision>
  <cp:lastPrinted>2015-07-23T02:12:25Z</cp:lastPrinted>
  <dcterms:created xsi:type="dcterms:W3CDTF">2015-02-07T02:50:53Z</dcterms:created>
  <dcterms:modified xsi:type="dcterms:W3CDTF">2016-07-28T08:10:50Z</dcterms:modified>
</cp:coreProperties>
</file>